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8" r:id="rId8"/>
    <p:sldId id="262" r:id="rId9"/>
    <p:sldId id="271" r:id="rId10"/>
    <p:sldId id="263" r:id="rId11"/>
    <p:sldId id="264" r:id="rId12"/>
    <p:sldId id="265" r:id="rId13"/>
    <p:sldId id="266" r:id="rId14"/>
    <p:sldId id="267" r:id="rId15"/>
    <p:sldId id="269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41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7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566081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954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5280623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1011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10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317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758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84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61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195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4826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36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573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499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863EC0-34C0-49D6-8CE8-BADEAE123FC2}" type="datetimeFigureOut">
              <a:rPr lang="en-US" smtClean="0"/>
              <a:t>12/4/2019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FE2AB0F9-16D1-4A89-AF64-BC9AD27800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218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487680"/>
            <a:ext cx="9144000" cy="3022283"/>
          </a:xfrm>
        </p:spPr>
        <p:txBody>
          <a:bodyPr>
            <a:normAutofit/>
          </a:bodyPr>
          <a:lstStyle/>
          <a:p>
            <a:pPr algn="ctr"/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Bộ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thương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Trường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Đại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Công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nghiệp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TPHCM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di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Đề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Xây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dựng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ứng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Chat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Firebase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GVHD: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Vũ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Ái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0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Khâu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Đạt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&amp;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Lê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Vũ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Linh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logo hufi 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3922" y="487680"/>
            <a:ext cx="1142456" cy="108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255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Facebook)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9774" y="1359400"/>
            <a:ext cx="2630271" cy="526054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334" y="1359399"/>
            <a:ext cx="2630272" cy="526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739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Chatlist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3533" y="418011"/>
            <a:ext cx="3013450" cy="6026901"/>
          </a:xfrm>
        </p:spPr>
      </p:pic>
    </p:spTree>
    <p:extLst>
      <p:ext uri="{BB962C8B-B14F-4D97-AF65-F5344CB8AC3E}">
        <p14:creationId xmlns:p14="http://schemas.microsoft.com/office/powerpoint/2010/main" val="463270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0369" y="1542279"/>
            <a:ext cx="2334180" cy="4668361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1518" y="418012"/>
            <a:ext cx="2897777" cy="5795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498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990" y="488542"/>
            <a:ext cx="2917655" cy="5835312"/>
          </a:xfrm>
        </p:spPr>
      </p:pic>
    </p:spTree>
    <p:extLst>
      <p:ext uri="{BB962C8B-B14F-4D97-AF65-F5344CB8AC3E}">
        <p14:creationId xmlns:p14="http://schemas.microsoft.com/office/powerpoint/2010/main" val="20916937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(Chat)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7442" y="452846"/>
            <a:ext cx="3030865" cy="6061732"/>
          </a:xfrm>
        </p:spPr>
      </p:pic>
    </p:spTree>
    <p:extLst>
      <p:ext uri="{BB962C8B-B14F-4D97-AF65-F5344CB8AC3E}">
        <p14:creationId xmlns:p14="http://schemas.microsoft.com/office/powerpoint/2010/main" val="42495876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tin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nhắn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mới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4802" y="218577"/>
            <a:ext cx="3194067" cy="6403062"/>
          </a:xfrm>
        </p:spPr>
      </p:pic>
    </p:spTree>
    <p:extLst>
      <p:ext uri="{BB962C8B-B14F-4D97-AF65-F5344CB8AC3E}">
        <p14:creationId xmlns:p14="http://schemas.microsoft.com/office/powerpoint/2010/main" val="2889830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415" y="1969347"/>
            <a:ext cx="9337522" cy="1826581"/>
          </a:xfrm>
        </p:spPr>
        <p:txBody>
          <a:bodyPr/>
          <a:lstStyle/>
          <a:p>
            <a:pPr algn="ctr"/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Cảm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thầy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cô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bạn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lắng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nghe</a:t>
            </a:r>
            <a:r>
              <a:rPr lang="en-US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♥</a:t>
            </a:r>
            <a:endParaRPr lang="en-US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983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Nội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sở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Firebase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Storage</a:t>
            </a: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ký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Cá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nhân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Chat list</a:t>
            </a:r>
          </a:p>
          <a:p>
            <a:pPr lvl="1"/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Mọi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người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dung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Freetalk</a:t>
            </a:r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71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Auth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55194"/>
            <a:ext cx="9241164" cy="5198155"/>
          </a:xfrm>
        </p:spPr>
      </p:pic>
    </p:spTree>
    <p:extLst>
      <p:ext uri="{BB962C8B-B14F-4D97-AF65-F5344CB8AC3E}">
        <p14:creationId xmlns:p14="http://schemas.microsoft.com/office/powerpoint/2010/main" val="1670607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Storage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638074"/>
            <a:ext cx="8668332" cy="4875937"/>
          </a:xfrm>
        </p:spPr>
      </p:pic>
    </p:spTree>
    <p:extLst>
      <p:ext uri="{BB962C8B-B14F-4D97-AF65-F5344CB8AC3E}">
        <p14:creationId xmlns:p14="http://schemas.microsoft.com/office/powerpoint/2010/main" val="1571803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Firebase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realtime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Database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34" y="1490028"/>
            <a:ext cx="9102392" cy="5120096"/>
          </a:xfrm>
        </p:spPr>
      </p:pic>
    </p:spTree>
    <p:extLst>
      <p:ext uri="{BB962C8B-B14F-4D97-AF65-F5344CB8AC3E}">
        <p14:creationId xmlns:p14="http://schemas.microsoft.com/office/powerpoint/2010/main" val="20002673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(Welcome)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6403" y="831143"/>
            <a:ext cx="2820911" cy="564182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2052" y="1516154"/>
            <a:ext cx="2566634" cy="4956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469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kí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khoản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9557" y="732382"/>
            <a:ext cx="2856068" cy="5712137"/>
          </a:xfrm>
        </p:spPr>
      </p:pic>
    </p:spTree>
    <p:extLst>
      <p:ext uri="{BB962C8B-B14F-4D97-AF65-F5344CB8AC3E}">
        <p14:creationId xmlns:p14="http://schemas.microsoft.com/office/powerpoint/2010/main" val="40662805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Đăng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nhập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thông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thường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6619" y="1394234"/>
            <a:ext cx="2586729" cy="5173459"/>
          </a:xfrm>
        </p:spPr>
      </p:pic>
    </p:spTree>
    <p:extLst>
      <p:ext uri="{BB962C8B-B14F-4D97-AF65-F5344CB8AC3E}">
        <p14:creationId xmlns:p14="http://schemas.microsoft.com/office/powerpoint/2010/main" val="142597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Quên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mật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khẩu</a:t>
            </a:r>
            <a:r>
              <a:rPr lang="en-US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8963" y="462416"/>
            <a:ext cx="3004740" cy="6009482"/>
          </a:xfrm>
        </p:spPr>
      </p:pic>
    </p:spTree>
    <p:extLst>
      <p:ext uri="{BB962C8B-B14F-4D97-AF65-F5344CB8AC3E}">
        <p14:creationId xmlns:p14="http://schemas.microsoft.com/office/powerpoint/2010/main" val="38663581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</TotalTime>
  <Words>133</Words>
  <Application>Microsoft Office PowerPoint</Application>
  <PresentationFormat>Widescreen</PresentationFormat>
  <Paragraphs>30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Times New Roman</vt:lpstr>
      <vt:lpstr>Trebuchet MS</vt:lpstr>
      <vt:lpstr>Wingdings 3</vt:lpstr>
      <vt:lpstr>Facet</vt:lpstr>
      <vt:lpstr>Bộ công thương Trường Đại học Công nghiệp Thực phẩm TPHCM  Báo cáo lập trình di động Đề tài: Xây dựng ứng dụng Chat sử dụng Firebase</vt:lpstr>
      <vt:lpstr>Nội dung báo cáo</vt:lpstr>
      <vt:lpstr>Firebase Auth</vt:lpstr>
      <vt:lpstr>Firebase Storage</vt:lpstr>
      <vt:lpstr>Firebase realtime Database</vt:lpstr>
      <vt:lpstr>Giao diện (Welcome)</vt:lpstr>
      <vt:lpstr>Giao diện (Đăng kí tài khoản)</vt:lpstr>
      <vt:lpstr>Giao diện (Đăng nhập thông thường)</vt:lpstr>
      <vt:lpstr>Giao diện (Quên mật khẩu)</vt:lpstr>
      <vt:lpstr>Giao diện (Đăng nhập với Facebook)</vt:lpstr>
      <vt:lpstr>Giao diện (Chatlist)</vt:lpstr>
      <vt:lpstr>Giao diện (Cá nhân)</vt:lpstr>
      <vt:lpstr>Giao diện (Mọi người)</vt:lpstr>
      <vt:lpstr>Giao diện (Chat)</vt:lpstr>
      <vt:lpstr>Thông báo tin nhắn mới </vt:lpstr>
      <vt:lpstr>Cảm ơn thầy cô và các bạn đã lắng nghe ♥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Bộ công thương Trường Đại học Công nghiệp Thực phẩm TPHCM  Báo cáo lập trình di động Đề tài: Xây dựng ứng dụng Chat sử dụng Firebase</dc:title>
  <dc:creator>khau dat</dc:creator>
  <cp:lastModifiedBy>khau dat</cp:lastModifiedBy>
  <cp:revision>3</cp:revision>
  <dcterms:created xsi:type="dcterms:W3CDTF">2019-12-03T17:31:26Z</dcterms:created>
  <dcterms:modified xsi:type="dcterms:W3CDTF">2019-12-03T17:52:53Z</dcterms:modified>
</cp:coreProperties>
</file>

<file path=docProps/thumbnail.jpeg>
</file>